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56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EB77A-089E-4D83-A343-7B01B2194C25}" type="datetimeFigureOut">
              <a:rPr lang="pt-BR" smtClean="0"/>
              <a:t>04/04/2023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3FF0E-F666-493B-B472-C65EF5D0A3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8664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EB77A-089E-4D83-A343-7B01B2194C25}" type="datetimeFigureOut">
              <a:rPr lang="pt-BR" smtClean="0"/>
              <a:t>04/04/2023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3FF0E-F666-493B-B472-C65EF5D0A3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1001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EB77A-089E-4D83-A343-7B01B2194C25}" type="datetimeFigureOut">
              <a:rPr lang="pt-BR" smtClean="0"/>
              <a:t>04/04/2023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3FF0E-F666-493B-B472-C65EF5D0A3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2792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EB77A-089E-4D83-A343-7B01B2194C25}" type="datetimeFigureOut">
              <a:rPr lang="pt-BR" smtClean="0"/>
              <a:t>04/04/2023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3FF0E-F666-493B-B472-C65EF5D0A3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551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EB77A-089E-4D83-A343-7B01B2194C25}" type="datetimeFigureOut">
              <a:rPr lang="pt-BR" smtClean="0"/>
              <a:t>04/04/2023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3FF0E-F666-493B-B472-C65EF5D0A3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2196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EB77A-089E-4D83-A343-7B01B2194C25}" type="datetimeFigureOut">
              <a:rPr lang="pt-BR" smtClean="0"/>
              <a:t>04/04/2023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3FF0E-F666-493B-B472-C65EF5D0A3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4511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EB77A-089E-4D83-A343-7B01B2194C25}" type="datetimeFigureOut">
              <a:rPr lang="pt-BR" smtClean="0"/>
              <a:t>04/04/2023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3FF0E-F666-493B-B472-C65EF5D0A3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941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EB77A-089E-4D83-A343-7B01B2194C25}" type="datetimeFigureOut">
              <a:rPr lang="pt-BR" smtClean="0"/>
              <a:t>04/04/2023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3FF0E-F666-493B-B472-C65EF5D0A3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2843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EB77A-089E-4D83-A343-7B01B2194C25}" type="datetimeFigureOut">
              <a:rPr lang="pt-BR" smtClean="0"/>
              <a:t>04/04/2023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3FF0E-F666-493B-B472-C65EF5D0A3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5980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EB77A-089E-4D83-A343-7B01B2194C25}" type="datetimeFigureOut">
              <a:rPr lang="pt-BR" smtClean="0"/>
              <a:t>04/04/2023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3FF0E-F666-493B-B472-C65EF5D0A3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4721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EB77A-089E-4D83-A343-7B01B2194C25}" type="datetimeFigureOut">
              <a:rPr lang="pt-BR" smtClean="0"/>
              <a:t>04/04/2023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3FF0E-F666-493B-B472-C65EF5D0A3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0504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EB77A-089E-4D83-A343-7B01B2194C25}" type="datetimeFigureOut">
              <a:rPr lang="pt-BR" smtClean="0"/>
              <a:t>04/04/2023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3FF0E-F666-493B-B472-C65EF5D0A3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1212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987824" y="1772816"/>
            <a:ext cx="5904656" cy="2088231"/>
          </a:xfrm>
        </p:spPr>
        <p:txBody>
          <a:bodyPr>
            <a:normAutofit/>
          </a:bodyPr>
          <a:lstStyle/>
          <a:p>
            <a:endParaRPr lang="pt-B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011054" y="4149080"/>
            <a:ext cx="5809417" cy="1800200"/>
          </a:xfrm>
        </p:spPr>
        <p:txBody>
          <a:bodyPr>
            <a:normAutofit/>
          </a:bodyPr>
          <a:lstStyle/>
          <a:p>
            <a:endParaRPr lang="pt-BR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7293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60341F-AF92-CBCC-66A8-D7C1F3210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46AC0CE-8D3A-2AE6-1D58-803B09A3B3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2164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7283152" cy="2376264"/>
          </a:xfrm>
        </p:spPr>
        <p:txBody>
          <a:bodyPr>
            <a:normAutofit/>
          </a:bodyPr>
          <a:lstStyle/>
          <a:p>
            <a:pPr algn="l"/>
            <a:endParaRPr lang="pt-BR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525631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</TotalTime>
  <Words>0</Words>
  <Application>Microsoft Office PowerPoint</Application>
  <PresentationFormat>Apresentação na tela 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6" baseType="lpstr">
      <vt:lpstr>Arial</vt:lpstr>
      <vt:lpstr>Calibri</vt:lpstr>
      <vt:lpstr>Tema do Office</vt:lpstr>
      <vt:lpstr>Apresentação do PowerPoint</vt:lpstr>
      <vt:lpstr>Apresentação do PowerPoint</vt:lpstr>
      <vt:lpstr>Apresentação do PowerPoint</vt:lpstr>
    </vt:vector>
  </TitlesOfParts>
  <Company>oc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ock</dc:creator>
  <cp:lastModifiedBy>Eduardo de Barros Silveira</cp:lastModifiedBy>
  <cp:revision>9</cp:revision>
  <dcterms:created xsi:type="dcterms:W3CDTF">2011-07-18T18:33:36Z</dcterms:created>
  <dcterms:modified xsi:type="dcterms:W3CDTF">2023-04-04T13:53:23Z</dcterms:modified>
</cp:coreProperties>
</file>