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8" r:id="rId4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1566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EB77A-089E-4D83-A343-7B01B2194C25}" type="datetimeFigureOut">
              <a:rPr lang="pt-BR" smtClean="0"/>
              <a:t>04/04/2023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3FF0E-F666-493B-B472-C65EF5D0A39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486648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EB77A-089E-4D83-A343-7B01B2194C25}" type="datetimeFigureOut">
              <a:rPr lang="pt-BR" smtClean="0"/>
              <a:t>04/04/2023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3FF0E-F666-493B-B472-C65EF5D0A39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810012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EB77A-089E-4D83-A343-7B01B2194C25}" type="datetimeFigureOut">
              <a:rPr lang="pt-BR" smtClean="0"/>
              <a:t>04/04/2023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3FF0E-F666-493B-B472-C65EF5D0A39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127925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EB77A-089E-4D83-A343-7B01B2194C25}" type="datetimeFigureOut">
              <a:rPr lang="pt-BR" smtClean="0"/>
              <a:t>04/04/2023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3FF0E-F666-493B-B472-C65EF5D0A39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05518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EB77A-089E-4D83-A343-7B01B2194C25}" type="datetimeFigureOut">
              <a:rPr lang="pt-BR" smtClean="0"/>
              <a:t>04/04/2023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3FF0E-F666-493B-B472-C65EF5D0A39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621967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EB77A-089E-4D83-A343-7B01B2194C25}" type="datetimeFigureOut">
              <a:rPr lang="pt-BR" smtClean="0"/>
              <a:t>04/04/2023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3FF0E-F666-493B-B472-C65EF5D0A39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545114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EB77A-089E-4D83-A343-7B01B2194C25}" type="datetimeFigureOut">
              <a:rPr lang="pt-BR" smtClean="0"/>
              <a:t>04/04/2023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3FF0E-F666-493B-B472-C65EF5D0A39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89412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EB77A-089E-4D83-A343-7B01B2194C25}" type="datetimeFigureOut">
              <a:rPr lang="pt-BR" smtClean="0"/>
              <a:t>04/04/2023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3FF0E-F666-493B-B472-C65EF5D0A39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828434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EB77A-089E-4D83-A343-7B01B2194C25}" type="datetimeFigureOut">
              <a:rPr lang="pt-BR" smtClean="0"/>
              <a:t>04/04/2023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3FF0E-F666-493B-B472-C65EF5D0A39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859806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EB77A-089E-4D83-A343-7B01B2194C25}" type="datetimeFigureOut">
              <a:rPr lang="pt-BR" smtClean="0"/>
              <a:t>04/04/2023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3FF0E-F666-493B-B472-C65EF5D0A39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547219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EB77A-089E-4D83-A343-7B01B2194C25}" type="datetimeFigureOut">
              <a:rPr lang="pt-BR" smtClean="0"/>
              <a:t>04/04/2023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3FF0E-F666-493B-B472-C65EF5D0A39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405049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9EB77A-089E-4D83-A343-7B01B2194C25}" type="datetimeFigureOut">
              <a:rPr lang="pt-BR" smtClean="0"/>
              <a:t>04/04/2023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D3FF0E-F666-493B-B472-C65EF5D0A39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012121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987824" y="1772816"/>
            <a:ext cx="5904656" cy="2088231"/>
          </a:xfrm>
        </p:spPr>
        <p:txBody>
          <a:bodyPr>
            <a:normAutofit/>
          </a:bodyPr>
          <a:lstStyle/>
          <a:p>
            <a:endParaRPr lang="pt-BR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3011054" y="4149080"/>
            <a:ext cx="5809417" cy="1800200"/>
          </a:xfrm>
        </p:spPr>
        <p:txBody>
          <a:bodyPr>
            <a:normAutofit/>
          </a:bodyPr>
          <a:lstStyle/>
          <a:p>
            <a:endParaRPr lang="pt-BR" sz="28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72937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060341F-AF92-CBCC-66A8-D7C1F32107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246AC0CE-8D3A-2AE6-1D58-803B09A3B3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921640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1124744"/>
            <a:ext cx="7283152" cy="2376264"/>
          </a:xfrm>
        </p:spPr>
        <p:txBody>
          <a:bodyPr>
            <a:normAutofit/>
          </a:bodyPr>
          <a:lstStyle/>
          <a:p>
            <a:pPr algn="l"/>
            <a:endParaRPr lang="pt-BR" sz="60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75256312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</TotalTime>
  <Words>0</Words>
  <Application>Microsoft Office PowerPoint</Application>
  <PresentationFormat>Apresentação na tela (4:3)</PresentationFormat>
  <Paragraphs>0</Paragraphs>
  <Slides>3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3</vt:i4>
      </vt:variant>
    </vt:vector>
  </HeadingPairs>
  <TitlesOfParts>
    <vt:vector size="6" baseType="lpstr">
      <vt:lpstr>Arial</vt:lpstr>
      <vt:lpstr>Calibri</vt:lpstr>
      <vt:lpstr>Tema do Office</vt:lpstr>
      <vt:lpstr>Apresentação do PowerPoint</vt:lpstr>
      <vt:lpstr>Apresentação do PowerPoint</vt:lpstr>
      <vt:lpstr>Apresentação do PowerPoint</vt:lpstr>
    </vt:vector>
  </TitlesOfParts>
  <Company>oc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ock</dc:creator>
  <cp:lastModifiedBy>Eduardo de Barros Silveira</cp:lastModifiedBy>
  <cp:revision>9</cp:revision>
  <dcterms:created xsi:type="dcterms:W3CDTF">2011-07-18T18:33:36Z</dcterms:created>
  <dcterms:modified xsi:type="dcterms:W3CDTF">2023-04-04T13:53:23Z</dcterms:modified>
</cp:coreProperties>
</file>