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95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B77A-089E-4D83-A343-7B01B2194C25}" type="datetimeFigureOut">
              <a:rPr lang="pt-BR" smtClean="0"/>
              <a:t>02/05/2023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FF0E-F666-493B-B472-C65EF5D0A3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8664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B77A-089E-4D83-A343-7B01B2194C25}" type="datetimeFigureOut">
              <a:rPr lang="pt-BR" smtClean="0"/>
              <a:t>02/05/2023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FF0E-F666-493B-B472-C65EF5D0A3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1001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B77A-089E-4D83-A343-7B01B2194C25}" type="datetimeFigureOut">
              <a:rPr lang="pt-BR" smtClean="0"/>
              <a:t>02/05/2023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FF0E-F666-493B-B472-C65EF5D0A3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2792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B77A-089E-4D83-A343-7B01B2194C25}" type="datetimeFigureOut">
              <a:rPr lang="pt-BR" smtClean="0"/>
              <a:t>02/05/2023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FF0E-F666-493B-B472-C65EF5D0A3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551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B77A-089E-4D83-A343-7B01B2194C25}" type="datetimeFigureOut">
              <a:rPr lang="pt-BR" smtClean="0"/>
              <a:t>02/05/2023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FF0E-F666-493B-B472-C65EF5D0A3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2196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B77A-089E-4D83-A343-7B01B2194C25}" type="datetimeFigureOut">
              <a:rPr lang="pt-BR" smtClean="0"/>
              <a:t>02/05/2023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FF0E-F666-493B-B472-C65EF5D0A3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4511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B77A-089E-4D83-A343-7B01B2194C25}" type="datetimeFigureOut">
              <a:rPr lang="pt-BR" smtClean="0"/>
              <a:t>02/05/2023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FF0E-F666-493B-B472-C65EF5D0A3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941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B77A-089E-4D83-A343-7B01B2194C25}" type="datetimeFigureOut">
              <a:rPr lang="pt-BR" smtClean="0"/>
              <a:t>02/05/2023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FF0E-F666-493B-B472-C65EF5D0A3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2843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B77A-089E-4D83-A343-7B01B2194C25}" type="datetimeFigureOut">
              <a:rPr lang="pt-BR" smtClean="0"/>
              <a:t>02/05/2023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FF0E-F666-493B-B472-C65EF5D0A3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5980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B77A-089E-4D83-A343-7B01B2194C25}" type="datetimeFigureOut">
              <a:rPr lang="pt-BR" smtClean="0"/>
              <a:t>02/05/2023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FF0E-F666-493B-B472-C65EF5D0A3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4721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B77A-089E-4D83-A343-7B01B2194C25}" type="datetimeFigureOut">
              <a:rPr lang="pt-BR" smtClean="0"/>
              <a:t>02/05/2023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FF0E-F666-493B-B472-C65EF5D0A3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0504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EB77A-089E-4D83-A343-7B01B2194C25}" type="datetimeFigureOut">
              <a:rPr lang="pt-BR" smtClean="0"/>
              <a:t>02/05/2023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3FF0E-F666-493B-B472-C65EF5D0A3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1212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11824" y="1772817"/>
            <a:ext cx="5904656" cy="2088231"/>
          </a:xfrm>
        </p:spPr>
        <p:txBody>
          <a:bodyPr>
            <a:normAutofit/>
          </a:bodyPr>
          <a:lstStyle/>
          <a:p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535055" y="4149080"/>
            <a:ext cx="5809417" cy="1800200"/>
          </a:xfrm>
        </p:spPr>
        <p:txBody>
          <a:bodyPr>
            <a:normAutofit/>
          </a:bodyPr>
          <a:lstStyle/>
          <a:p>
            <a:endParaRPr lang="pt-BR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293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03712" y="44624"/>
            <a:ext cx="6984776" cy="1224137"/>
          </a:xfrm>
        </p:spPr>
        <p:txBody>
          <a:bodyPr>
            <a:normAutofit/>
          </a:bodyPr>
          <a:lstStyle/>
          <a:p>
            <a:pPr algn="l"/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03712" y="1370186"/>
            <a:ext cx="6984776" cy="501114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423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1200" y="1124744"/>
            <a:ext cx="7283152" cy="2376264"/>
          </a:xfrm>
        </p:spPr>
        <p:txBody>
          <a:bodyPr>
            <a:normAutofit/>
          </a:bodyPr>
          <a:lstStyle/>
          <a:p>
            <a:pPr algn="l"/>
            <a:endParaRPr lang="pt-BR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525631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do Office</vt:lpstr>
      <vt:lpstr>Apresentação do PowerPoint</vt:lpstr>
      <vt:lpstr>Apresentação do PowerPoint</vt:lpstr>
      <vt:lpstr>Apresentação do PowerPoint</vt:lpstr>
    </vt:vector>
  </TitlesOfParts>
  <Company>oc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ock</dc:creator>
  <cp:lastModifiedBy>Eduardo de Barros Silveira</cp:lastModifiedBy>
  <cp:revision>10</cp:revision>
  <dcterms:created xsi:type="dcterms:W3CDTF">2011-07-18T18:33:36Z</dcterms:created>
  <dcterms:modified xsi:type="dcterms:W3CDTF">2023-05-03T00:51:04Z</dcterms:modified>
</cp:coreProperties>
</file>