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66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00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79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5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19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51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4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84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98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72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50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EB77A-089E-4D83-A343-7B01B2194C25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21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11824" y="1772817"/>
            <a:ext cx="5904656" cy="2088231"/>
          </a:xfrm>
        </p:spPr>
        <p:txBody>
          <a:bodyPr>
            <a:normAutofit/>
          </a:bodyPr>
          <a:lstStyle/>
          <a:p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35055" y="4149080"/>
            <a:ext cx="5809417" cy="1800200"/>
          </a:xfrm>
        </p:spPr>
        <p:txBody>
          <a:bodyPr>
            <a:normAutofit/>
          </a:bodyPr>
          <a:lstStyle/>
          <a:p>
            <a:endParaRPr lang="pt-BR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29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3712" y="44624"/>
            <a:ext cx="6984776" cy="1224137"/>
          </a:xfrm>
        </p:spPr>
        <p:txBody>
          <a:bodyPr>
            <a:normAutofit/>
          </a:bodyPr>
          <a:lstStyle/>
          <a:p>
            <a:pPr algn="l"/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03712" y="1370186"/>
            <a:ext cx="6984776" cy="50111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2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24744"/>
            <a:ext cx="7283152" cy="2376264"/>
          </a:xfrm>
        </p:spPr>
        <p:txBody>
          <a:bodyPr>
            <a:normAutofit/>
          </a:bodyPr>
          <a:lstStyle/>
          <a:p>
            <a:pPr algn="l"/>
            <a:endParaRPr lang="pt-B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563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Company>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ock</dc:creator>
  <cp:lastModifiedBy>Eduardo de Barros Silveira</cp:lastModifiedBy>
  <cp:revision>10</cp:revision>
  <dcterms:created xsi:type="dcterms:W3CDTF">2011-07-18T18:33:36Z</dcterms:created>
  <dcterms:modified xsi:type="dcterms:W3CDTF">2023-05-03T00:51:04Z</dcterms:modified>
</cp:coreProperties>
</file>